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</a:t>
            </a:r>
            <a:r>
              <a:rPr lang="kk-KZ" dirty="0" smtClean="0"/>
              <a:t>әріс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kk-KZ" dirty="0" smtClean="0"/>
              <a:t>Коммуникация теориясы ғылым және оқу пәні ретінде</a:t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70000" lnSpcReduction="20000"/>
          </a:bodyPr>
          <a:lstStyle/>
          <a:p>
            <a:r>
              <a:rPr lang="kk-KZ" dirty="0" smtClean="0"/>
              <a:t>Педагогика және білім беру менеджменті кафедрасы </a:t>
            </a:r>
          </a:p>
          <a:p>
            <a:r>
              <a:rPr lang="kk-KZ" dirty="0" smtClean="0"/>
              <a:t>Махамбетова Ж.Т.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05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Кейіннен торияны дамытуға Дж. Бивин, Д.Джексон, Г.П. Грайс, В.Н. Куницын, Н.В.Казаринов сияқты ғалымдар үлес қосқан.</a:t>
            </a:r>
          </a:p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Тұлғааралық қарым –қатынас-білім мен тәрбиенің нәтижесі және мәдениеттің көрсеткіші. Сондықтан, адамдарды қарым-қатынас барысында толық түсінуге болады.  Осыған байланысты оқытушылар мен студенттердің түлғааралық қарым-қатынастарын көбінесе, оқу-тәрбие процесінде және оқытушының өз пәнін оқыту барысында жеке басының үлгісімен, пәнді меңгертуде жеке тұлға ретінде өз мүмкіндіктерінің жаңа қырларын танытуға қызықтыру негізінде, студенттерге маңызды ықпал ете алуы арқылы қалыптастырылады.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6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Бұл мәселе де әл-Фараби, Ж. Баласағұн, Қ.А. Ясауи және т.б. Ғұлама ойшылдар адамгершілік-имандылық тәрбиесі арқылы адамдар арасындағы тұлғааралық қарым-қатынастың біртұтастығын қалыптастыруға болатындығын айтып өткен. Белгілі педагогтар А.С. Макаренко мен Я.А. Коменский де тұлғааралық қарым-қатынастың тәрбиелік ықпалына назар аударған.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ғасырдың екінші жартысындағы қазақ ғұламалары мен ағартышулары Ш. Уәлиханов, Ы.Алтынсарин, А. Құнанбаев және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ғасырдың алғашқы ширегіндегі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қазақ зиялылары Ш. Құдайбердиев, А.Байтұрсынов өз шығармаларында адам және қарым-қатынас мәселесін жете қарастырған.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96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Қарым-қатынастың философиялық негізін шетел ғалымдары В.С.Библер, Г.С.Батишев, М.С. Каган отандық ғалымдардан Ж.М. Әбділдин, Қ.Әбішев, Д. Кішібеков, т.б.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ерттеген. Қарым-қатынастың мәдени теориясы Э.А.Баллер,И.С. Злобин, В.Е. Давидович, Л.И. Рувинский, В.А., В.А. Кан-Калик, А.Н. Леонтьевтердің еңбектерінен орын алған.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75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Тұлғаның қалыптасуындағы маңызды факторлардың бірі-қарым-қатынас.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Қарым-қатынас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түсінігі мен тұлғаның қалыптасуындағы қарым-қатынастың алатын рөлі туралы идея кеңестік психологтар А.Н. Леонтьев, А.Б. Добрович, И.А.Зимняя, Н.В. Кузьмина, М.И. Лисина, А. В. Мудрик, З.С. Смелкова және т.б. Ғалымдардың еңбектерінде қарастырылған.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5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Коммуникация теориясы ғылым және оқу пәні ретінде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Коммуникация сөзі латын тілінен аударғанда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communico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ортақ қыламын, байланыстырамын, араласамын деген мағынаны білдіреді. Коммуникацияға қоршаған ортада өзіндік ойларымен, білімдерімен, сезімдерімен, көз-қарастарымен бөлісу, әңгімелесу, сұхбаттасу, мінез-құлық және іс-әрекеттер жиынтығы жатады.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3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Бірақ адамдар бір-бірімен ой бөліскен кезде өз ойынатағы да басқа ойлар қосып үйренеді.</a:t>
            </a:r>
          </a:p>
          <a:p>
            <a:pPr marL="0" indent="0" algn="just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Коммуникацияның негізгі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бағыты бар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трансляциялық және интеракциялық.</a:t>
            </a:r>
          </a:p>
          <a:p>
            <a:pPr marL="0" indent="0" algn="just">
              <a:buNone/>
            </a:pP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Трансляциялық бағыт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адамдарды дыбыс, дауыс, шу шығарушы механизм ретінде қарастырады, өйткені адам кез-келген механизм сияқты іс-әрекеті шектеулі болып келеді.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42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Интеракциялық- үзіліссіз байланыс процессі ретінде қарастырылады. Бұл процесс белгілі бір уақытта, белгілі бір жерде, белгілі бір мақсатта орындалады.</a:t>
            </a:r>
          </a:p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Коммуникацияның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126-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ға жуық анықтамасы бар. Оны пән ретінде АҚШ пен Еуропада оқыту қалыптасқан. </a:t>
            </a:r>
          </a:p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Чарльз Кулидің пікірінше коммуникация-адам қарым қатынасының дамуын жүзеге асыратын тетік. </a:t>
            </a:r>
          </a:p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А. Урсул пікірінше коммуникация күрделі динамикалық жүйелер мен олардың бөліктері арасындағы ақпарат алмасу.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К. Черри пікірінше, коммуникация кең мағынада жеке бастың түрлі мақсатқа бағытталған әрекеттері үшін тіл немесе белгілер көмегімен жалпы мәнді ережелер жиынын орнататын әлеуметтік бірлестік.</a:t>
            </a:r>
          </a:p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П.Смит, К.Берри, А. Пульфорд пікірінше, коммуникация-бір адамнан басқа адамға ақпарат жіберу актісі.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8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Бұдан бұл ұғымның көпқырлы екенін түсінеміз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әмбебап, техникалық, әлеуметтік, биологиялық.</a:t>
            </a:r>
          </a:p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Әмбебап-коммуникация материалдық және рухани әлемдегі кез-келген объектінің байланыс амалы ретінде қарастырамыз. Техникалық – ақпаратты материалдық идеалдық объектілердің бір орнынан екінші орынға тасымалдау құралы ретіінде қарастырылады</a:t>
            </a:r>
            <a:r>
              <a:rPr lang="kk-KZ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93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Әлеуметтік-адамның алуан түрлі байланыстары мен қатынастарының сипатын және белгісін білдіруге пайдаланылады.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Коммуникация мәселелерін ондаған ғылым салалары зерттеумен айналысады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гуманитарлық, жаратылыстану, техникалық коммуникация теориясы біріншіден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салыстырмалы тұрғыда пәні, заңдары мен тарихы бар жеке ғылым болып табылады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8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Екіншіден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ол кешенді сипатқа ие және бірнеше ғылымдардың зерттеулерінің нәтижесін сәйкестендіреді.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Коммуникацияны белгілер арқылы да түсінуге болады. Кейбір белгілер бір елде бір мағынаны білдірсе, өзге елдерде тіпті мүлдем басқа мағынаны білдіреді.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30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Т</a:t>
            </a:r>
            <a:r>
              <a:rPr lang="kk-KZ" sz="2400" b="1" dirty="0" smtClean="0"/>
              <a:t>ұлғааралық қарым-қатынас теориясының қалыптасуы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Тұлғааралық қарым қатынас теориясы пәнаралық сипатқа ие. Өйткені қарым-қатынас процесіндегі адамдардың өзара байланысы сәйкесінше психологиялық, педагогикалық, ақпараттық-коммуникативтік, әлеуметтік-нормативтік тұрғыдан әртүрлі пәндер мазмұнында қарастырылады. Яғни, мұндағы пәнаралық дегеніміз, қарым-қатынас теорияларының көптеген пәндер бойынша алынған білімдердің жиынтығы.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Тұлғааралық қарым-қатынас теориясының негізін А.А.Леонтьев, Е.А. Ковалев, П.Вацлавик және т.б. Қалаған және олар қарым-қатынасты жеке пән ретінде зерттеген.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07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686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Дәріс 1 Коммуникация теориясы ғылым және оқу пәні ретінде </vt:lpstr>
      <vt:lpstr>Коммуникация теориясы ғылым және оқу пәні ретінде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Тұлғааралық қарым-қатынас теориясының қалыптасуы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 Коммуникация теориясы ғылым және оқу пәні ретінде</dc:title>
  <dc:creator>Admin</dc:creator>
  <cp:lastModifiedBy>Admin</cp:lastModifiedBy>
  <cp:revision>14</cp:revision>
  <dcterms:created xsi:type="dcterms:W3CDTF">2018-01-08T18:33:25Z</dcterms:created>
  <dcterms:modified xsi:type="dcterms:W3CDTF">2018-01-10T16:16:49Z</dcterms:modified>
</cp:coreProperties>
</file>